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6858000" cy="9906000" type="A4"/>
  <p:notesSz cx="6799263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6E6E6"/>
    <a:srgbClr val="FF33CC"/>
    <a:srgbClr val="FF6600"/>
    <a:srgbClr val="FB25B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2340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C92B6-F11C-41C9-8BCF-244124D64897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96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1598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1343" y="9431598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AF161-D8AF-4E43-99BE-60923BD69E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AF161-D8AF-4E43-99BE-60923BD69E8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669CD-8A8D-488C-A36E-2A39534DDF2F}" type="datetimeFigureOut">
              <a:rPr kumimoji="1" lang="ja-JP" altLang="en-US" smtClean="0"/>
              <a:pPr/>
              <a:t>2019/7/4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onda-cars.co.jp/2018/03/09/%EF%BC%9C%E5%A4%A7%E5%9C%A8%E5%BA%97%EF%BC%9E%EF%BD%8F%EF%BD%88%EF%BC%81%E3%81%8A%E5%AE%A2%E6%A7%98%E6%84%9F%E8%AC%9D%E7%A5%AD%EF%BC%81%EF%BC%81%EF%BC%81/" TargetMode="External"/><Relationship Id="rId13" Type="http://schemas.openxmlformats.org/officeDocument/2006/relationships/hyperlink" Target="http://kids.wanpug.com/illust167.html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anpug.com/illust131.html" TargetMode="External"/><Relationship Id="rId11" Type="http://schemas.openxmlformats.org/officeDocument/2006/relationships/hyperlink" Target="https://www.sozai-library.com/sozai/1014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://menimeni.com/8590/%E5%A4%8F%E7%A5%AD%E3%82%8A-%E3%82%A4%E3%83%A9%E3%82%B9%E3%83%88.html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864" y="931943"/>
            <a:ext cx="5372271" cy="1194341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6000" dirty="0">
                <a:solidFill>
                  <a:srgbClr val="0070C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ミニミニなつ祭り</a:t>
            </a:r>
            <a:endParaRPr kumimoji="1" lang="ja-JP" altLang="en-US" dirty="0">
              <a:solidFill>
                <a:srgbClr val="0070C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" y="3464149"/>
            <a:ext cx="6858000" cy="498763"/>
          </a:xfrm>
          <a:prstGeom prst="rect">
            <a:avLst/>
          </a:prstGeom>
          <a:pattFill prst="pct30">
            <a:fgClr>
              <a:schemeClr val="bg2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［令和元年</a:t>
            </a:r>
            <a:r>
              <a:rPr lang="en-US" altLang="ja-JP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8</a:t>
            </a:r>
            <a:r>
              <a:rPr lang="ja-JP" altLang="en-US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月</a:t>
            </a:r>
            <a:r>
              <a:rPr lang="en-US" altLang="ja-JP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2</a:t>
            </a:r>
            <a:r>
              <a:rPr lang="ja-JP" altLang="en-US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日　金曜日　</a:t>
            </a:r>
            <a:r>
              <a:rPr lang="en-US" altLang="ja-JP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10:00</a:t>
            </a:r>
            <a:r>
              <a:rPr lang="ja-JP" altLang="en-US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～</a:t>
            </a:r>
            <a:r>
              <a:rPr lang="en-US" altLang="ja-JP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10</a:t>
            </a:r>
            <a:r>
              <a:rPr lang="ja-JP" altLang="en-US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：</a:t>
            </a:r>
            <a:r>
              <a:rPr lang="en-US" altLang="ja-JP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40</a:t>
            </a:r>
            <a:r>
              <a:rPr lang="ja-JP" altLang="en-US" sz="28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66"/>
                </a:solidFill>
              </a:rPr>
              <a:t>］</a:t>
            </a:r>
            <a:endParaRPr lang="en-US" altLang="ja-JP" sz="2800" b="1" dirty="0">
              <a:ln w="19050">
                <a:solidFill>
                  <a:schemeClr val="accent2">
                    <a:lumMod val="50000"/>
                  </a:schemeClr>
                </a:solidFill>
              </a:ln>
              <a:solidFill>
                <a:srgbClr val="FF0066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059" y="4040343"/>
            <a:ext cx="6021076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buFont typeface="Arial" pitchFamily="34" charset="0"/>
              <a:buChar char="•"/>
            </a:pPr>
            <a:r>
              <a:rPr lang="ja-JP" altLang="en-US" sz="1900" b="1" dirty="0"/>
              <a:t>開催</a:t>
            </a:r>
            <a:r>
              <a:rPr kumimoji="1" lang="ja-JP" altLang="en-US" sz="1900" b="1" dirty="0"/>
              <a:t>場所：ゆめの樹保育園</a:t>
            </a:r>
            <a:endParaRPr lang="en-US" altLang="ja-JP" sz="1900" b="1" dirty="0"/>
          </a:p>
          <a:p>
            <a:pPr>
              <a:lnSpc>
                <a:spcPts val="2800"/>
              </a:lnSpc>
            </a:pPr>
            <a:r>
              <a:rPr lang="ja-JP" altLang="en-US" sz="1900" b="1" dirty="0"/>
              <a:t>・参加ご希望の方は下記にご連絡下さい。</a:t>
            </a:r>
            <a:r>
              <a:rPr lang="en-US" altLang="ja-JP" sz="1900" b="1" dirty="0"/>
              <a:t>7/19(</a:t>
            </a:r>
            <a:r>
              <a:rPr lang="ja-JP" altLang="en-US" sz="1900" b="1" dirty="0"/>
              <a:t>金</a:t>
            </a:r>
            <a:r>
              <a:rPr lang="en-US" altLang="ja-JP" sz="1900" b="1" dirty="0"/>
              <a:t>)</a:t>
            </a:r>
            <a:r>
              <a:rPr lang="ja-JP" altLang="en-US" sz="1900" b="1" dirty="0"/>
              <a:t>〆切</a:t>
            </a:r>
            <a:endParaRPr lang="en-US" altLang="ja-JP" sz="19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4347" y="8010204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dirty="0"/>
              <a:t>詳しくは</a:t>
            </a:r>
            <a:r>
              <a:rPr lang="ja-JP" altLang="en-US" sz="1700" dirty="0"/>
              <a:t>こちら</a:t>
            </a:r>
            <a:r>
              <a:rPr kumimoji="1" lang="ja-JP" altLang="en-US" sz="1700" dirty="0"/>
              <a:t>までお問合せ下さい。</a:t>
            </a:r>
            <a:endParaRPr lang="en-US" altLang="ja-JP" sz="1700" dirty="0"/>
          </a:p>
          <a:p>
            <a:r>
              <a:rPr lang="ja-JP" altLang="en-US" dirty="0"/>
              <a:t>ゆめの樹保育園</a:t>
            </a:r>
            <a:endParaRPr lang="en-US" altLang="ja-JP" dirty="0"/>
          </a:p>
          <a:p>
            <a:r>
              <a:rPr lang="ja-JP" altLang="en-US" dirty="0"/>
              <a:t>住所：秋田市山王</a:t>
            </a:r>
            <a:r>
              <a:rPr lang="en-US" altLang="ja-JP" dirty="0"/>
              <a:t>4</a:t>
            </a:r>
            <a:r>
              <a:rPr lang="ja-JP" altLang="en-US" dirty="0"/>
              <a:t>丁目</a:t>
            </a:r>
            <a:r>
              <a:rPr lang="en-US" altLang="ja-JP" dirty="0"/>
              <a:t>4</a:t>
            </a:r>
            <a:r>
              <a:rPr lang="ja-JP" altLang="en-US" dirty="0"/>
              <a:t>－</a:t>
            </a:r>
            <a:r>
              <a:rPr lang="en-US" altLang="ja-JP" dirty="0"/>
              <a:t>14</a:t>
            </a:r>
            <a:r>
              <a:rPr lang="ja-JP" altLang="en-US" dirty="0"/>
              <a:t>　教育会館</a:t>
            </a:r>
            <a:r>
              <a:rPr lang="en-US" altLang="ja-JP" dirty="0"/>
              <a:t>1F</a:t>
            </a:r>
          </a:p>
          <a:p>
            <a:r>
              <a:rPr lang="ja-JP" altLang="en-US" dirty="0"/>
              <a:t> </a:t>
            </a:r>
            <a:r>
              <a:rPr lang="en-US" altLang="ja-JP" dirty="0"/>
              <a:t>TEL</a:t>
            </a:r>
            <a:r>
              <a:rPr lang="ja-JP" altLang="en-US" dirty="0"/>
              <a:t>：</a:t>
            </a:r>
            <a:r>
              <a:rPr lang="en-US" altLang="ja-JP" dirty="0"/>
              <a:t>018-827-6810</a:t>
            </a:r>
          </a:p>
          <a:p>
            <a:r>
              <a:rPr lang="en-US" altLang="ja-JP" dirty="0"/>
              <a:t>Mail</a:t>
            </a:r>
            <a:r>
              <a:rPr lang="ja-JP" altLang="en-US" dirty="0"/>
              <a:t>：</a:t>
            </a:r>
            <a:r>
              <a:rPr lang="en-US" altLang="ja-JP" dirty="0"/>
              <a:t>info@akita-yumenoki-hoikuen.jp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891C7FF-926B-478F-82E6-DFFE1CE59F49}"/>
              </a:ext>
            </a:extLst>
          </p:cNvPr>
          <p:cNvSpPr/>
          <p:nvPr/>
        </p:nvSpPr>
        <p:spPr>
          <a:xfrm>
            <a:off x="1406038" y="606126"/>
            <a:ext cx="3794527" cy="23344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dirty="0">
                <a:ln w="0"/>
                <a:solidFill>
                  <a:srgbClr val="92D050"/>
                </a:solidFill>
                <a:effectLst>
                  <a:reflection blurRad="6350" stA="53000" endA="300" endPos="35500" dir="5400000" sy="-90000" algn="bl" rotWithShape="0"/>
                </a:effectLst>
              </a:rPr>
              <a:t>ゆめの樹保育園　園開放</a:t>
            </a:r>
            <a:endParaRPr lang="ja-JP" altLang="en-US" sz="5400" b="0" cap="none" spc="0" dirty="0">
              <a:ln w="0"/>
              <a:solidFill>
                <a:srgbClr val="92D05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64C24EC2-5EE4-4FB6-9698-F3AD1D7308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605618">
            <a:off x="5818830" y="84315"/>
            <a:ext cx="745010" cy="109096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67AC769-76E1-4978-B843-2C798D92B4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20766423">
            <a:off x="192328" y="119953"/>
            <a:ext cx="1115441" cy="954433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E258350-0DA6-45E0-80DC-AD88F7114D46}"/>
              </a:ext>
            </a:extLst>
          </p:cNvPr>
          <p:cNvSpPr txBox="1"/>
          <p:nvPr/>
        </p:nvSpPr>
        <p:spPr>
          <a:xfrm>
            <a:off x="1510751" y="4963768"/>
            <a:ext cx="4876800" cy="2936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000" b="1" dirty="0">
                <a:solidFill>
                  <a:schemeClr val="bg2">
                    <a:lumMod val="75000"/>
                  </a:schemeClr>
                </a:solidFill>
              </a:rPr>
              <a:t>😊 </a:t>
            </a:r>
            <a:r>
              <a:rPr lang="ja-JP" altLang="en-US" sz="2000" b="1" dirty="0">
                <a:solidFill>
                  <a:srgbClr val="FF6600"/>
                </a:solidFill>
              </a:rPr>
              <a:t>開催内容 </a:t>
            </a:r>
            <a:r>
              <a:rPr lang="ja-JP" altLang="en-US" sz="2000" b="1" dirty="0">
                <a:solidFill>
                  <a:schemeClr val="bg2">
                    <a:lumMod val="75000"/>
                  </a:schemeClr>
                </a:solidFill>
              </a:rPr>
              <a:t>😊</a:t>
            </a:r>
            <a:endParaRPr lang="en-US" altLang="ja-JP" sz="2000" b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solidFill>
                  <a:srgbClr val="0070C0"/>
                </a:solidFill>
              </a:rPr>
              <a:t>🐧</a:t>
            </a:r>
            <a:r>
              <a:rPr lang="ja-JP" altLang="en-US" sz="2000" b="1" dirty="0"/>
              <a:t> </a:t>
            </a:r>
            <a:r>
              <a:rPr lang="ja-JP" altLang="en-US" sz="1600" b="1" dirty="0"/>
              <a:t>ペンギンさんに上手にご飯をあげられるかな？</a:t>
            </a:r>
            <a:endParaRPr lang="en-US" altLang="ja-JP" sz="1600" b="1" dirty="0"/>
          </a:p>
          <a:p>
            <a:pPr>
              <a:lnSpc>
                <a:spcPts val="2800"/>
              </a:lnSpc>
            </a:pPr>
            <a:r>
              <a:rPr lang="ja-JP" altLang="en-US" sz="1600" b="1" dirty="0"/>
              <a:t>　　　</a:t>
            </a:r>
            <a:r>
              <a:rPr lang="ja-JP" altLang="en-US" sz="2000" b="1" dirty="0"/>
              <a:t>ペンギンさんのまんまタイム</a:t>
            </a:r>
            <a:r>
              <a:rPr lang="ja-JP" altLang="en-US" sz="1600" b="1" dirty="0"/>
              <a:t>（ゲーム遊び）</a:t>
            </a:r>
            <a:endParaRPr lang="en-US" altLang="ja-JP" sz="1600" b="1" dirty="0"/>
          </a:p>
          <a:p>
            <a:pPr>
              <a:lnSpc>
                <a:spcPts val="2800"/>
              </a:lnSpc>
            </a:pPr>
            <a:r>
              <a:rPr lang="ja-JP" altLang="en-US" sz="2000" b="1" dirty="0">
                <a:solidFill>
                  <a:srgbClr val="FF0000"/>
                </a:solidFill>
              </a:rPr>
              <a:t>🥁 </a:t>
            </a:r>
            <a:r>
              <a:rPr lang="ja-JP" altLang="en-US" sz="1600" b="1" dirty="0"/>
              <a:t>たいこを作ろう！</a:t>
            </a:r>
            <a:endParaRPr lang="en-US" altLang="ja-JP" sz="1600" b="1" dirty="0"/>
          </a:p>
          <a:p>
            <a:pPr>
              <a:lnSpc>
                <a:spcPts val="2800"/>
              </a:lnSpc>
            </a:pPr>
            <a:r>
              <a:rPr lang="ja-JP" altLang="en-US" sz="2000" b="1" dirty="0"/>
              <a:t>　　デンデンたいこ作り</a:t>
            </a:r>
            <a:endParaRPr lang="en-US" altLang="ja-JP" sz="2000" b="1" dirty="0"/>
          </a:p>
          <a:p>
            <a:pPr>
              <a:lnSpc>
                <a:spcPts val="2800"/>
              </a:lnSpc>
            </a:pPr>
            <a:r>
              <a:rPr lang="ja-JP" altLang="en-US" sz="2000" b="1" dirty="0">
                <a:solidFill>
                  <a:srgbClr val="FB25BE"/>
                </a:solidFill>
              </a:rPr>
              <a:t>♪</a:t>
            </a:r>
            <a:r>
              <a:rPr lang="ja-JP" altLang="en-US" sz="2000" b="1" dirty="0"/>
              <a:t>かんとうごっこ</a:t>
            </a:r>
            <a:endParaRPr lang="en-US" altLang="ja-JP" sz="2000" b="1" dirty="0"/>
          </a:p>
          <a:p>
            <a:pPr>
              <a:lnSpc>
                <a:spcPts val="2800"/>
              </a:lnSpc>
            </a:pPr>
            <a:r>
              <a:rPr lang="ja-JP" altLang="en-US" sz="2000" b="1" dirty="0">
                <a:solidFill>
                  <a:srgbClr val="00B0F0"/>
                </a:solidFill>
              </a:rPr>
              <a:t>♪</a:t>
            </a:r>
            <a:r>
              <a:rPr lang="ja-JP" altLang="en-US" sz="2000" b="1" dirty="0"/>
              <a:t>ダンス　など</a:t>
            </a:r>
            <a:endParaRPr lang="en-US" altLang="ja-JP" sz="2000" b="1" dirty="0"/>
          </a:p>
          <a:p>
            <a:pPr>
              <a:lnSpc>
                <a:spcPts val="2800"/>
              </a:lnSpc>
            </a:pPr>
            <a:endParaRPr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3F431C99-8B9E-4032-B118-06782050F0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46034" y="2164065"/>
            <a:ext cx="6858000" cy="116978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373CEE6-8164-4489-A75F-E39EB5AD29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41516" y="6384819"/>
            <a:ext cx="1574957" cy="157495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08564EA5-B7EE-40F2-BBD1-3A00DB47A9D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 rot="20476396">
            <a:off x="170369" y="5702389"/>
            <a:ext cx="1326285" cy="993240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B2966405-D744-4DA3-82CD-1675EA57FC2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5411140" y="8015122"/>
            <a:ext cx="1117230" cy="1506092"/>
          </a:xfrm>
          <a:prstGeom prst="rect">
            <a:avLst/>
          </a:prstGeom>
        </p:spPr>
      </p:pic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41CB0E57-5F65-412E-A3A4-D5C20E04B5DA}"/>
              </a:ext>
            </a:extLst>
          </p:cNvPr>
          <p:cNvSpPr/>
          <p:nvPr/>
        </p:nvSpPr>
        <p:spPr>
          <a:xfrm>
            <a:off x="94059" y="7981439"/>
            <a:ext cx="4876801" cy="1506093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8_Eventkokuchi_chirashi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CAC9C89-FEDC-41A2-8865-7C49606994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イベント告知チラシ</Template>
  <TotalTime>0</TotalTime>
  <Words>73</Words>
  <Application>Microsoft Office PowerPoint</Application>
  <PresentationFormat>A4 210 x 297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28_Eventkokuchi_chirashi</vt:lpstr>
      <vt:lpstr>ミニミニなつ祭り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2019-07-04T01:55:39Z</dcterms:created>
  <dcterms:modified xsi:type="dcterms:W3CDTF">2019-07-04T05:37:14Z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TC102862799990</vt:lpwstr>
  </property>
</Properties>
</file>